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4" r:id="rId4"/>
    <p:sldId id="263" r:id="rId5"/>
    <p:sldId id="266" r:id="rId6"/>
    <p:sldId id="258" r:id="rId7"/>
    <p:sldId id="259" r:id="rId8"/>
    <p:sldId id="260" r:id="rId9"/>
    <p:sldId id="262" r:id="rId10"/>
    <p:sldId id="261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09" autoAdjust="0"/>
  </p:normalViewPr>
  <p:slideViewPr>
    <p:cSldViewPr>
      <p:cViewPr varScale="1">
        <p:scale>
          <a:sx n="62" d="100"/>
          <a:sy n="62" d="100"/>
        </p:scale>
        <p:origin x="-15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C8935-1F8D-444B-A37A-919FFE294FD0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72574-9D6C-40CC-8FC4-B0962D9E745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95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2574-9D6C-40CC-8FC4-B0962D9E745D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553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22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080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515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982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340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062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961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443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3631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241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345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BB8D2-457E-4A0D-8158-01E935700B55}" type="datetimeFigureOut">
              <a:rPr lang="en-IE" smtClean="0"/>
              <a:t>15/06/2020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A4C0C-0A43-4140-8832-BE870F72615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864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04" y="620688"/>
            <a:ext cx="5904656" cy="531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84" y="27542"/>
            <a:ext cx="8964488" cy="1470025"/>
          </a:xfrm>
        </p:spPr>
        <p:txBody>
          <a:bodyPr/>
          <a:lstStyle/>
          <a:p>
            <a:r>
              <a:rPr lang="en-IE" dirty="0" smtClean="0">
                <a:latin typeface="Comic Sans MS" panose="030F0702030302020204" pitchFamily="66" charset="0"/>
              </a:rPr>
              <a:t>Some of our country projects. </a:t>
            </a:r>
            <a:endParaRPr lang="en-IE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5474970"/>
            <a:ext cx="8227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smtClean="0">
                <a:latin typeface="Comic Sans MS" panose="030F0702030302020204" pitchFamily="66" charset="0"/>
              </a:rPr>
              <a:t>I hope you like facts, because you are about to learn loads of them!</a:t>
            </a:r>
            <a:endParaRPr lang="en-IE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48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 b="4358"/>
          <a:stretch/>
        </p:blipFill>
        <p:spPr>
          <a:xfrm>
            <a:off x="179512" y="23623"/>
            <a:ext cx="5256584" cy="6717745"/>
          </a:xfrm>
        </p:spPr>
      </p:pic>
    </p:spTree>
    <p:extLst>
      <p:ext uri="{BB962C8B-B14F-4D97-AF65-F5344CB8AC3E}">
        <p14:creationId xmlns:p14="http://schemas.microsoft.com/office/powerpoint/2010/main" val="380010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6" y="548680"/>
            <a:ext cx="3610744" cy="4032448"/>
          </a:xfrm>
        </p:spPr>
        <p:txBody>
          <a:bodyPr>
            <a:normAutofit fontScale="90000"/>
          </a:bodyPr>
          <a:lstStyle/>
          <a:p>
            <a:r>
              <a:rPr lang="en-IE" sz="3200" b="1" dirty="0" smtClean="0">
                <a:latin typeface="Comic Sans MS" panose="030F0702030302020204" pitchFamily="66" charset="0"/>
              </a:rPr>
              <a:t>A very interesting choice of country. This student has used some fantastic vocabulary and created a very detailed flag </a:t>
            </a:r>
            <a:r>
              <a:rPr lang="en-IE" sz="3200" b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r>
              <a:rPr lang="en-IE" sz="3200" b="1" dirty="0" smtClean="0">
                <a:latin typeface="Comic Sans MS" panose="030F0702030302020204" pitchFamily="66" charset="0"/>
              </a:rPr>
              <a:t/>
            </a:r>
            <a:br>
              <a:rPr lang="en-IE" sz="3200" b="1" dirty="0" smtClean="0">
                <a:latin typeface="Comic Sans MS" panose="030F0702030302020204" pitchFamily="66" charset="0"/>
              </a:rPr>
            </a:br>
            <a:endParaRPr lang="en-IE" sz="3200" b="1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r="11549" b="833"/>
          <a:stretch/>
        </p:blipFill>
        <p:spPr>
          <a:xfrm rot="5400000">
            <a:off x="-527390" y="1111566"/>
            <a:ext cx="6334127" cy="4488275"/>
          </a:xfrm>
        </p:spPr>
      </p:pic>
    </p:spTree>
    <p:extLst>
      <p:ext uri="{BB962C8B-B14F-4D97-AF65-F5344CB8AC3E}">
        <p14:creationId xmlns:p14="http://schemas.microsoft.com/office/powerpoint/2010/main" val="372946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6" y="260648"/>
            <a:ext cx="3610744" cy="6034682"/>
          </a:xfrm>
        </p:spPr>
        <p:txBody>
          <a:bodyPr>
            <a:normAutofit fontScale="90000"/>
          </a:bodyPr>
          <a:lstStyle/>
          <a:p>
            <a:r>
              <a:rPr lang="en-IE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Check out the next 3 pages for information on Austria! This student has done some much research, also I have to comment on how neatly presented the project is </a:t>
            </a:r>
            <a:r>
              <a:rPr lang="en-IE" sz="4000" dirty="0" smtClean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IE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8573" y="956725"/>
            <a:ext cx="6144682" cy="4608512"/>
          </a:xfrm>
        </p:spPr>
      </p:pic>
    </p:spTree>
    <p:extLst>
      <p:ext uri="{BB962C8B-B14F-4D97-AF65-F5344CB8AC3E}">
        <p14:creationId xmlns:p14="http://schemas.microsoft.com/office/powerpoint/2010/main" val="2879314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549" y="944724"/>
            <a:ext cx="6624736" cy="4968552"/>
          </a:xfrm>
        </p:spPr>
      </p:pic>
    </p:spTree>
    <p:extLst>
      <p:ext uri="{BB962C8B-B14F-4D97-AF65-F5344CB8AC3E}">
        <p14:creationId xmlns:p14="http://schemas.microsoft.com/office/powerpoint/2010/main" val="384367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296810" cy="5472608"/>
          </a:xfrm>
        </p:spPr>
      </p:pic>
    </p:spTree>
    <p:extLst>
      <p:ext uri="{BB962C8B-B14F-4D97-AF65-F5344CB8AC3E}">
        <p14:creationId xmlns:p14="http://schemas.microsoft.com/office/powerpoint/2010/main" val="2137109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512168"/>
          </a:xfrm>
        </p:spPr>
        <p:txBody>
          <a:bodyPr>
            <a:noAutofit/>
          </a:bodyPr>
          <a:lstStyle/>
          <a:p>
            <a:r>
              <a:rPr lang="en-IE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Such a cool way to present information. This student has drawn flag excellently and has done their writing in the same colours as the flag which is a really nice touch </a:t>
            </a:r>
            <a:r>
              <a:rPr lang="en-IE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IE" sz="28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3" b="42573"/>
          <a:stretch/>
        </p:blipFill>
        <p:spPr>
          <a:xfrm>
            <a:off x="1619672" y="1916832"/>
            <a:ext cx="6056789" cy="4757741"/>
          </a:xfrm>
        </p:spPr>
      </p:pic>
    </p:spTree>
    <p:extLst>
      <p:ext uri="{BB962C8B-B14F-4D97-AF65-F5344CB8AC3E}">
        <p14:creationId xmlns:p14="http://schemas.microsoft.com/office/powerpoint/2010/main" val="149335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530624" cy="2722314"/>
          </a:xfrm>
        </p:spPr>
        <p:txBody>
          <a:bodyPr>
            <a:noAutofit/>
          </a:bodyPr>
          <a:lstStyle/>
          <a:p>
            <a:r>
              <a:rPr lang="en-IE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 prepared to learn loads! </a:t>
            </a:r>
            <a:endParaRPr lang="en-IE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25096"/>
          <a:stretch/>
        </p:blipFill>
        <p:spPr bwMode="auto">
          <a:xfrm>
            <a:off x="395536" y="192084"/>
            <a:ext cx="5688632" cy="669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96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3425" r="19541"/>
          <a:stretch/>
        </p:blipFill>
        <p:spPr bwMode="auto">
          <a:xfrm>
            <a:off x="1691680" y="260648"/>
            <a:ext cx="5976664" cy="639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66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6" y="404664"/>
            <a:ext cx="3250704" cy="4738538"/>
          </a:xfrm>
        </p:spPr>
        <p:txBody>
          <a:bodyPr>
            <a:noAutofit/>
          </a:bodyPr>
          <a:lstStyle/>
          <a:p>
            <a:r>
              <a:rPr lang="en-IE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Wow! It is clear this student has done a lot of research on Saudi Arabia! </a:t>
            </a:r>
            <a:br>
              <a:rPr lang="en-IE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IE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 learned some much from reading this project </a:t>
            </a:r>
            <a:r>
              <a:rPr lang="en-IE" sz="2800" b="1" dirty="0" smtClean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r>
              <a:rPr lang="en-IE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IE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this project. </a:t>
            </a:r>
            <a:endParaRPr lang="en-IE" sz="2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t="7129" r="29826"/>
          <a:stretch/>
        </p:blipFill>
        <p:spPr>
          <a:xfrm>
            <a:off x="0" y="0"/>
            <a:ext cx="5111564" cy="6979234"/>
          </a:xfrm>
        </p:spPr>
      </p:pic>
    </p:spTree>
    <p:extLst>
      <p:ext uri="{BB962C8B-B14F-4D97-AF65-F5344CB8AC3E}">
        <p14:creationId xmlns:p14="http://schemas.microsoft.com/office/powerpoint/2010/main" val="3698873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0" y="1124744"/>
            <a:ext cx="3394720" cy="4738538"/>
          </a:xfrm>
        </p:spPr>
        <p:txBody>
          <a:bodyPr>
            <a:normAutofit fontScale="90000"/>
          </a:bodyPr>
          <a:lstStyle/>
          <a:p>
            <a:r>
              <a:rPr lang="en-IE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actually study Japan in November. This student has a really great memory and has done loads of extra research. </a:t>
            </a:r>
            <a:br>
              <a:rPr lang="en-IE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IE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map of Japan is excellent.</a:t>
            </a:r>
            <a:endParaRPr lang="en-IE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" y="116632"/>
            <a:ext cx="5129728" cy="6647616"/>
          </a:xfrm>
        </p:spPr>
      </p:pic>
    </p:spTree>
    <p:extLst>
      <p:ext uri="{BB962C8B-B14F-4D97-AF65-F5344CB8AC3E}">
        <p14:creationId xmlns:p14="http://schemas.microsoft.com/office/powerpoint/2010/main" val="1777681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154</Words>
  <Application>Microsoft Office PowerPoint</Application>
  <PresentationFormat>On-screen Show (4:3)</PresentationFormat>
  <Paragraphs>9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Some of our country projects. </vt:lpstr>
      <vt:lpstr>Check out the next 3 pages for information on Austria! This student has done some much research, also I have to comment on how neatly presented the project is </vt:lpstr>
      <vt:lpstr>PowerPoint Presentation</vt:lpstr>
      <vt:lpstr>PowerPoint Presentation</vt:lpstr>
      <vt:lpstr>Such a cool way to present information. This student has drawn flag excellently and has done their writing in the same colours as the flag which is a really nice touch </vt:lpstr>
      <vt:lpstr>Be prepared to learn loads! </vt:lpstr>
      <vt:lpstr>PowerPoint Presentation</vt:lpstr>
      <vt:lpstr>Wow! It is clear this student has done a lot of research on Saudi Arabia!  I learned some much from reading this project  this project. </vt:lpstr>
      <vt:lpstr>We actually study Japan in November. This student has a really great memory and has done loads of extra research.  The map of Japan is excellent.</vt:lpstr>
      <vt:lpstr>PowerPoint Presentation</vt:lpstr>
      <vt:lpstr>A very interesting choice of country. This student has used some fantastic vocabulary and created a very detailed flag 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</cp:revision>
  <dcterms:created xsi:type="dcterms:W3CDTF">2020-06-15T19:43:23Z</dcterms:created>
  <dcterms:modified xsi:type="dcterms:W3CDTF">2020-06-15T20:20:37Z</dcterms:modified>
</cp:coreProperties>
</file>